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60F94-239E-4CFF-BBA4-219524077E1E}" v="7" dt="2023-11-19T22:58:03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0704" autoAdjust="0"/>
  </p:normalViewPr>
  <p:slideViewPr>
    <p:cSldViewPr snapToGrid="0">
      <p:cViewPr varScale="1">
        <p:scale>
          <a:sx n="85" d="100"/>
          <a:sy n="85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pt-PT"/>
              <a:t>Clique no ícone para adicionar um gráfico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 Dup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pt-PT"/>
              <a:t>Clique no ícone para adicionar um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pt-PT"/>
              <a:t>Clique no ícone para adicionar uma tabela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GnsbYOkWic?feature=oembed" TargetMode="External"/><Relationship Id="rId5" Type="http://schemas.openxmlformats.org/officeDocument/2006/relationships/hyperlink" Target="https://www.tiktok.com/@gustavolinzmayer/video/7296248380014038277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8376556" cy="1442720"/>
          </a:xfrm>
        </p:spPr>
        <p:txBody>
          <a:bodyPr/>
          <a:lstStyle/>
          <a:p>
            <a:pPr algn="ctr"/>
            <a:br>
              <a:rPr lang="pt-PT" sz="4400" dirty="0">
                <a:latin typeface="Engravers MT" panose="02090707080505020304" pitchFamily="18" charset="0"/>
                <a:cs typeface="Dreaming Outloud Script Pro" panose="020F0502020204030204" pitchFamily="66" charset="0"/>
              </a:rPr>
            </a:br>
            <a:br>
              <a:rPr lang="pt-PT" sz="4400" dirty="0">
                <a:latin typeface="Engravers MT" panose="02090707080505020304" pitchFamily="18" charset="0"/>
                <a:cs typeface="Dreaming Outloud Script Pro" panose="020F0502020204030204" pitchFamily="66" charset="0"/>
              </a:rPr>
            </a:br>
            <a:r>
              <a:rPr lang="pt-PT" sz="4400" dirty="0">
                <a:latin typeface="Engravers MT" panose="02090707080505020304" pitchFamily="18" charset="0"/>
                <a:cs typeface="Dreaming Outloud Script Pro" panose="020F0502020204030204" pitchFamily="66" charset="0"/>
              </a:rPr>
              <a:t>C</a:t>
            </a:r>
            <a:r>
              <a:rPr lang="en-US" sz="4400" dirty="0">
                <a:latin typeface="Engravers MT" panose="02090707080505020304" pitchFamily="18" charset="0"/>
                <a:cs typeface="Dreaming Outloud Script Pro" panose="020F0502020204030204" pitchFamily="66" charset="0"/>
              </a:rPr>
              <a:t>LUBE DE TEATRO</a:t>
            </a:r>
            <a:br>
              <a:rPr lang="en-US" sz="4400" dirty="0">
                <a:latin typeface="Engravers MT" panose="02090707080505020304" pitchFamily="18" charset="0"/>
                <a:cs typeface="Dreaming Outloud Script Pro" panose="020F0502020204030204" pitchFamily="66" charset="0"/>
              </a:rPr>
            </a:br>
            <a:r>
              <a:rPr lang="en-US" sz="4400" dirty="0">
                <a:latin typeface="Engravers MT" panose="02090707080505020304" pitchFamily="18" charset="0"/>
                <a:cs typeface="Dreaming Outloud Script Pro" panose="020F0502020204030204" pitchFamily="66" charset="0"/>
              </a:rPr>
              <a:t>2023-2024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0" y="5648960"/>
            <a:ext cx="8087360" cy="1016000"/>
          </a:xfrm>
        </p:spPr>
        <p:txBody>
          <a:bodyPr>
            <a:noAutofit/>
          </a:bodyPr>
          <a:lstStyle/>
          <a:p>
            <a:endParaRPr lang="pt-PT" sz="2800" dirty="0"/>
          </a:p>
          <a:p>
            <a:r>
              <a:rPr lang="pt-PT" sz="2800" dirty="0"/>
              <a:t>P</a:t>
            </a:r>
            <a:r>
              <a:rPr lang="en-US" sz="2800" dirty="0" err="1"/>
              <a:t>rofessoras</a:t>
            </a:r>
            <a:r>
              <a:rPr lang="en-US" sz="2800" dirty="0"/>
              <a:t> Graça Silva e Teresa Abrantes</a:t>
            </a:r>
          </a:p>
        </p:txBody>
      </p:sp>
      <p:pic>
        <p:nvPicPr>
          <p:cNvPr id="5" name="Imagem 4" descr="Uma imagem com clipart, Gráficos, símbolo, criatividade">
            <a:extLst>
              <a:ext uri="{FF2B5EF4-FFF2-40B4-BE49-F238E27FC236}">
                <a16:creationId xmlns:a16="http://schemas.microsoft.com/office/drawing/2014/main" id="{F175DAD3-23A0-EB39-A2D0-FE93C50FF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3" y="3616960"/>
            <a:ext cx="3305993" cy="3241039"/>
          </a:xfrm>
          <a:prstGeom prst="rect">
            <a:avLst/>
          </a:prstGeom>
        </p:spPr>
      </p:pic>
      <p:sp>
        <p:nvSpPr>
          <p:cNvPr id="6" name="Retângulo: Canto Dobrado 5" descr="Horário:&#10;&#10;2ª Feira - 10h 55m&#10;&#10;4ª Feira - 12h 35 / 14h 10m / 15h 10m&#10;">
            <a:extLst>
              <a:ext uri="{FF2B5EF4-FFF2-40B4-BE49-F238E27FC236}">
                <a16:creationId xmlns:a16="http://schemas.microsoft.com/office/drawing/2014/main" id="{B20636FD-CB6A-1C67-ACDE-2676B2ABB7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0616" y="1537788"/>
            <a:ext cx="3940266" cy="2188029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Horário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2ª Feira - 10h 55m</a:t>
            </a:r>
          </a:p>
          <a:p>
            <a:pPr algn="ctr"/>
            <a:endParaRPr lang="pt-BR" sz="2800" dirty="0">
              <a:solidFill>
                <a:schemeClr val="tx1"/>
              </a:solidFill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4ª Feira - 12h 35 / 14h 10m / 15h 10m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rma livre: Forma 6" descr="Aqui podes:&#10;Representar&#10;Escrever textos dramáticos&#10;Dançar&#10;Cantar&#10;Criar&#10;Conviver&#10;Ajudar&#10;Divertir-te...&#10;">
            <a:extLst>
              <a:ext uri="{FF2B5EF4-FFF2-40B4-BE49-F238E27FC236}">
                <a16:creationId xmlns:a16="http://schemas.microsoft.com/office/drawing/2014/main" id="{9D3F0F3A-9D39-7D6C-9E40-667071DBB99D}"/>
              </a:ext>
            </a:extLst>
          </p:cNvPr>
          <p:cNvSpPr/>
          <p:nvPr/>
        </p:nvSpPr>
        <p:spPr>
          <a:xfrm>
            <a:off x="7906295" y="365760"/>
            <a:ext cx="3940266" cy="5283200"/>
          </a:xfrm>
          <a:custGeom>
            <a:avLst/>
            <a:gdLst>
              <a:gd name="connsiteX0" fmla="*/ 0 w 345440"/>
              <a:gd name="connsiteY0" fmla="*/ 0 h 203200"/>
              <a:gd name="connsiteX1" fmla="*/ 345440 w 345440"/>
              <a:gd name="connsiteY1" fmla="*/ 101600 h 203200"/>
              <a:gd name="connsiteX2" fmla="*/ 101600 w 34544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440" h="203200">
                <a:moveTo>
                  <a:pt x="0" y="0"/>
                </a:moveTo>
                <a:lnTo>
                  <a:pt x="345440" y="101600"/>
                </a:lnTo>
                <a:lnTo>
                  <a:pt x="101600" y="2032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Horário: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2ª Aqui podes:</a:t>
            </a:r>
          </a:p>
          <a:p>
            <a:pPr algn="ctr"/>
            <a:r>
              <a:rPr lang="pt-BR" sz="3200" b="1" dirty="0">
                <a:solidFill>
                  <a:srgbClr val="7030A0"/>
                </a:solidFill>
              </a:rPr>
              <a:t>Aqui podes: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Representar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Escrever texto dramáticos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Dançar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Cantar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Criar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Conviver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Ajudar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Divertir-te...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-</a:t>
            </a:r>
            <a:endParaRPr lang="pt-BR" dirty="0"/>
          </a:p>
          <a:p>
            <a:pPr algn="ctr"/>
            <a:r>
              <a:rPr lang="pt-BR" dirty="0"/>
              <a:t>4ª Feira - 12h 35 / 14h 10m / 15h 10m</a:t>
            </a:r>
            <a:endParaRPr lang="en-US" dirty="0"/>
          </a:p>
        </p:txBody>
      </p:sp>
      <p:pic>
        <p:nvPicPr>
          <p:cNvPr id="12" name="Multimédia Online 11" title="Intro vídeos teatro y punto">
            <a:hlinkClick r:id="" action="ppaction://media"/>
            <a:extLst>
              <a:ext uri="{FF2B5EF4-FFF2-40B4-BE49-F238E27FC236}">
                <a16:creationId xmlns:a16="http://schemas.microsoft.com/office/drawing/2014/main" id="{26A477E8-699A-BE86-5B3F-029434F30F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95127" y="3410838"/>
            <a:ext cx="3305993" cy="205524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BDFBCE-7121-D053-1A9D-DFB94285A247}"/>
              </a:ext>
            </a:extLst>
          </p:cNvPr>
          <p:cNvSpPr txBox="1"/>
          <p:nvPr/>
        </p:nvSpPr>
        <p:spPr>
          <a:xfrm>
            <a:off x="4285706" y="1753046"/>
            <a:ext cx="441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https://www.tiktok.com/@gustavolinzmayer/video/7296248380014038277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{BB3D69F6-01F2-44AA-AF85-9E42D6B9D507}tf67328976_win32</Template>
  <TotalTime>3653</TotalTime>
  <Words>77</Words>
  <Application>Microsoft Office PowerPoint</Application>
  <PresentationFormat>Ecrã Panorâmico</PresentationFormat>
  <Paragraphs>22</Paragraphs>
  <Slides>1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Engravers MT</vt:lpstr>
      <vt:lpstr>Tenorite</vt:lpstr>
      <vt:lpstr>Tema do Office</vt:lpstr>
      <vt:lpstr>  CLUBE DE TEATRO 2023-2024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CLUBE DE TEATRO 2023-2024</dc:title>
  <dc:creator>Teresa Abrantes</dc:creator>
  <cp:lastModifiedBy>Tiago Varela</cp:lastModifiedBy>
  <cp:revision>2</cp:revision>
  <dcterms:created xsi:type="dcterms:W3CDTF">2023-11-12T09:40:37Z</dcterms:created>
  <dcterms:modified xsi:type="dcterms:W3CDTF">2023-12-28T23:04:01Z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